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81000"/>
            <a:ext cx="8534400" cy="586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u="sng" dirty="0" smtClean="0">
                <a:solidFill>
                  <a:schemeClr val="tx1"/>
                </a:solidFill>
              </a:rPr>
              <a:t>PERATURAN PEMERINTAH MENGENAI STANDAR USAHA DAN PELAYANAN SPA</a:t>
            </a:r>
            <a:r>
              <a:rPr lang="en-US" sz="2400" b="1" dirty="0" smtClean="0">
                <a:solidFill>
                  <a:schemeClr val="tx1"/>
                </a:solidFill>
              </a:rPr>
              <a:t>:</a:t>
            </a:r>
          </a:p>
          <a:p>
            <a:endParaRPr lang="en-US" sz="2400" b="1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UU  no 10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tahun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2009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tentang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Kepariwisataan</a:t>
            </a:r>
            <a:endParaRPr lang="id-ID" sz="240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PP 102 tahun 2000 tentang Standar Nasional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PP No 50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tahun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2011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Tentang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Rencana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Induk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Pembangunan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Kepariwisataan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Nasional</a:t>
            </a:r>
            <a:endParaRPr lang="id-ID" sz="240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PP.NO.52 TAHUN 2012 </a:t>
            </a: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tentang 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SERTIFIKASI KOMPETENSI DAN SERTIFIKASI </a:t>
            </a: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SAHA </a:t>
            </a: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23 April 2012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PERMEN NO 1 TAHUN 2014 tentang SERTIFIKASI USAHA PARIWISATA di undangkan 17 Januari 2014 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PERMEN NO 24 TAHUN 2014 tentang STANDAR USAHA SPA - di undangkan 18 Juli 2014 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Lampiran PERMEN NO 24 TAHUN 2014 tentang STANDAR USAHA SPA - di undangkan 12 Agustus 2014 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PERATURAN MENTERI KEBUDAYAAN DAN PARIWISATA NOMOR PM.97/HK.501/MKP/2010 TENTANG TATA CARA PENDAFTARAN USAHA SPA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Permenkes 8 tahun 2004 tentang Standar Pelayanan Spa </a:t>
            </a:r>
            <a:endParaRPr lang="en-US" sz="240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/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algn="l"/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Untuk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keterangan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lebih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lengkap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mengenai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isi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dari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peraturan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diatas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bisa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di browse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pada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laman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  <a:hlinkClick r:id="rId2"/>
              </a:rPr>
              <a:t>www.google.com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www. parekraf.go.id</a:t>
            </a:r>
          </a:p>
          <a:p>
            <a:pPr algn="l"/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For further details on each laws, please feel free to download it on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  <a:hlinkClick r:id="rId2"/>
              </a:rPr>
              <a:t>www.google.com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and www.parekraf.go.id</a:t>
            </a:r>
            <a:endParaRPr lang="id-ID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257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Handayani, Ni nyoman</dc:creator>
  <cp:lastModifiedBy>Handayani, Ni nyoman</cp:lastModifiedBy>
  <cp:revision>3</cp:revision>
  <dcterms:created xsi:type="dcterms:W3CDTF">2006-08-16T00:00:00Z</dcterms:created>
  <dcterms:modified xsi:type="dcterms:W3CDTF">2015-05-15T03:09:23Z</dcterms:modified>
</cp:coreProperties>
</file>